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724"/>
    <a:srgbClr val="667C43"/>
    <a:srgbClr val="4A6322"/>
    <a:srgbClr val="6B8F31"/>
    <a:srgbClr val="58595B"/>
    <a:srgbClr val="232E10"/>
    <a:srgbClr val="BDD98F"/>
    <a:srgbClr val="79A15D"/>
    <a:srgbClr val="7FA15D"/>
    <a:srgbClr val="84A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diapozitiv">
    <p:bg>
      <p:bgPr>
        <a:solidFill>
          <a:srgbClr val="4A6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11F556-4B68-374F-8F2B-EDCD5AF200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90" y="1600347"/>
            <a:ext cx="10787975" cy="1296310"/>
          </a:xfrm>
        </p:spPr>
        <p:txBody>
          <a:bodyPr anchor="b"/>
          <a:lstStyle>
            <a:lvl1pPr algn="ctr">
              <a:defRPr sz="4800" b="1">
                <a:solidFill>
                  <a:srgbClr val="E0E5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7A3B5E-D293-0CBC-2B26-F08876B451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392" y="3193762"/>
            <a:ext cx="10787973" cy="49230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0E5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dodati podnaslov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DFF6AD5-5A40-C99D-B2D3-7211ECAB0FB7}"/>
              </a:ext>
            </a:extLst>
          </p:cNvPr>
          <p:cNvSpPr txBox="1"/>
          <p:nvPr userDrawn="1"/>
        </p:nvSpPr>
        <p:spPr>
          <a:xfrm>
            <a:off x="3634899" y="3773930"/>
            <a:ext cx="491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E0E5D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Torek, 15. september 2026</a:t>
            </a:r>
          </a:p>
        </p:txBody>
      </p: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480C16DD-39AD-1861-3844-B501589316AF}"/>
              </a:ext>
            </a:extLst>
          </p:cNvPr>
          <p:cNvCxnSpPr>
            <a:cxnSpLocks/>
          </p:cNvCxnSpPr>
          <p:nvPr userDrawn="1"/>
        </p:nvCxnSpPr>
        <p:spPr>
          <a:xfrm>
            <a:off x="2838893" y="2984519"/>
            <a:ext cx="6496493" cy="0"/>
          </a:xfrm>
          <a:prstGeom prst="line">
            <a:avLst/>
          </a:prstGeom>
          <a:ln w="28575">
            <a:solidFill>
              <a:srgbClr val="E0E5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Slika 32">
            <a:extLst>
              <a:ext uri="{FF2B5EF4-FFF2-40B4-BE49-F238E27FC236}">
                <a16:creationId xmlns:a16="http://schemas.microsoft.com/office/drawing/2014/main" id="{E93DE3C3-D2B7-7285-B8D3-F0255DAAC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47" y="4573370"/>
            <a:ext cx="3850755" cy="1750005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C415529C-B2EC-572F-A3F7-2942DF32F031}"/>
              </a:ext>
            </a:extLst>
          </p:cNvPr>
          <p:cNvGrpSpPr/>
          <p:nvPr userDrawn="1"/>
        </p:nvGrpSpPr>
        <p:grpSpPr>
          <a:xfrm>
            <a:off x="2624758" y="448890"/>
            <a:ext cx="1192270" cy="980470"/>
            <a:chOff x="0" y="0"/>
            <a:chExt cx="3152673" cy="25926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ED6BB1E-F536-E4E1-185B-90BC50EA1F4D}"/>
                </a:ext>
              </a:extLst>
            </p:cNvPr>
            <p:cNvSpPr/>
            <p:nvPr/>
          </p:nvSpPr>
          <p:spPr>
            <a:xfrm>
              <a:off x="0" y="0"/>
              <a:ext cx="3152648" cy="2592578"/>
            </a:xfrm>
            <a:custGeom>
              <a:avLst/>
              <a:gdLst/>
              <a:ahLst/>
              <a:cxnLst/>
              <a:rect l="l" t="t" r="r" b="b"/>
              <a:pathLst>
                <a:path w="3152648" h="2592578">
                  <a:moveTo>
                    <a:pt x="0" y="0"/>
                  </a:moveTo>
                  <a:lnTo>
                    <a:pt x="3152648" y="0"/>
                  </a:lnTo>
                  <a:lnTo>
                    <a:pt x="3152648" y="2592578"/>
                  </a:lnTo>
                  <a:lnTo>
                    <a:pt x="0" y="2592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"/>
              </a:stretch>
            </a:blipFill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09AD03F2-8978-4B05-7DE0-895154B4FE15}"/>
              </a:ext>
            </a:extLst>
          </p:cNvPr>
          <p:cNvGrpSpPr/>
          <p:nvPr userDrawn="1"/>
        </p:nvGrpSpPr>
        <p:grpSpPr>
          <a:xfrm>
            <a:off x="230453" y="211602"/>
            <a:ext cx="2377947" cy="1555168"/>
            <a:chOff x="0" y="0"/>
            <a:chExt cx="5735345" cy="375089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3AC9470-C7BE-6A13-88A1-583283D8F34A}"/>
                </a:ext>
              </a:extLst>
            </p:cNvPr>
            <p:cNvSpPr/>
            <p:nvPr/>
          </p:nvSpPr>
          <p:spPr>
            <a:xfrm>
              <a:off x="0" y="0"/>
              <a:ext cx="5735320" cy="3750945"/>
            </a:xfrm>
            <a:custGeom>
              <a:avLst/>
              <a:gdLst/>
              <a:ahLst/>
              <a:cxnLst/>
              <a:rect l="l" t="t" r="r" b="b"/>
              <a:pathLst>
                <a:path w="5735320" h="3750945">
                  <a:moveTo>
                    <a:pt x="0" y="0"/>
                  </a:moveTo>
                  <a:lnTo>
                    <a:pt x="5735320" y="0"/>
                  </a:lnTo>
                  <a:lnTo>
                    <a:pt x="5735320" y="3750945"/>
                  </a:lnTo>
                  <a:lnTo>
                    <a:pt x="0" y="3750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1"/>
              </a:stretch>
            </a:blipFill>
          </p:spPr>
          <p:txBody>
            <a:bodyPr/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130163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solidFill>
          <a:srgbClr val="E0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EA200E-CDB5-30A7-8173-42A053D4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8485"/>
            <a:ext cx="7615136" cy="746732"/>
          </a:xfrm>
        </p:spPr>
        <p:txBody>
          <a:bodyPr anchor="ctr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Dodaj naslov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CE061D-663C-81E6-4B3D-22E15955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76"/>
            <a:ext cx="10515600" cy="4355587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6612089-D87B-B47E-691D-543718C9B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10080" r="-150" b="10425"/>
          <a:stretch>
            <a:fillRect/>
          </a:stretch>
        </p:blipFill>
        <p:spPr>
          <a:xfrm>
            <a:off x="9138637" y="291279"/>
            <a:ext cx="2570264" cy="87285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5748B8C-EC41-9329-CCE9-753B6A4ECA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t="9400" b="10994"/>
          <a:stretch>
            <a:fillRect/>
          </a:stretch>
        </p:blipFill>
        <p:spPr>
          <a:xfrm>
            <a:off x="0" y="2908570"/>
            <a:ext cx="2295727" cy="3350233"/>
          </a:xfrm>
          <a:prstGeom prst="rect">
            <a:avLst/>
          </a:prstGeom>
        </p:spPr>
      </p:pic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51B84E74-4B44-3DC1-DCB5-D31F01A7E97B}"/>
              </a:ext>
            </a:extLst>
          </p:cNvPr>
          <p:cNvCxnSpPr>
            <a:cxnSpLocks/>
          </p:cNvCxnSpPr>
          <p:nvPr userDrawn="1"/>
        </p:nvCxnSpPr>
        <p:spPr>
          <a:xfrm>
            <a:off x="1120305" y="1605064"/>
            <a:ext cx="1262971" cy="0"/>
          </a:xfrm>
          <a:prstGeom prst="line">
            <a:avLst/>
          </a:prstGeom>
          <a:ln w="28575">
            <a:solidFill>
              <a:srgbClr val="4D67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utoShape 13">
            <a:extLst>
              <a:ext uri="{FF2B5EF4-FFF2-40B4-BE49-F238E27FC236}">
                <a16:creationId xmlns:a16="http://schemas.microsoft.com/office/drawing/2014/main" id="{3994EA3B-119A-7C9C-00F5-21148F755898}"/>
              </a:ext>
            </a:extLst>
          </p:cNvPr>
          <p:cNvSpPr/>
          <p:nvPr userDrawn="1"/>
        </p:nvSpPr>
        <p:spPr>
          <a:xfrm>
            <a:off x="4343609" y="6622621"/>
            <a:ext cx="7365292" cy="0"/>
          </a:xfrm>
          <a:prstGeom prst="line">
            <a:avLst/>
          </a:prstGeom>
          <a:ln w="28575" cap="rnd">
            <a:solidFill>
              <a:srgbClr val="4D67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833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15742848-5BBC-DCE0-B55B-EEA5B356F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8485"/>
            <a:ext cx="7615136" cy="74673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l-SI" dirty="0"/>
              <a:t>Dodaj naslov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7104166D-23D8-F5AF-9696-112548DBAFE9}"/>
              </a:ext>
            </a:extLst>
          </p:cNvPr>
          <p:cNvCxnSpPr>
            <a:cxnSpLocks/>
          </p:cNvCxnSpPr>
          <p:nvPr userDrawn="1"/>
        </p:nvCxnSpPr>
        <p:spPr>
          <a:xfrm>
            <a:off x="1120305" y="1605064"/>
            <a:ext cx="1262971" cy="0"/>
          </a:xfrm>
          <a:prstGeom prst="line">
            <a:avLst/>
          </a:prstGeom>
          <a:ln w="28575">
            <a:solidFill>
              <a:srgbClr val="4D67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:a16="http://schemas.microsoft.com/office/drawing/2014/main" id="{45E81D6B-BF76-36E9-8686-1E9C7072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t="9400" b="10994"/>
          <a:stretch>
            <a:fillRect/>
          </a:stretch>
        </p:blipFill>
        <p:spPr>
          <a:xfrm>
            <a:off x="0" y="2908570"/>
            <a:ext cx="2295727" cy="3350233"/>
          </a:xfrm>
          <a:prstGeom prst="rect">
            <a:avLst/>
          </a:prstGeom>
        </p:spPr>
      </p:pic>
      <p:sp>
        <p:nvSpPr>
          <p:cNvPr id="2" name="AutoShape 13">
            <a:extLst>
              <a:ext uri="{FF2B5EF4-FFF2-40B4-BE49-F238E27FC236}">
                <a16:creationId xmlns:a16="http://schemas.microsoft.com/office/drawing/2014/main" id="{057949FC-E78B-D969-4FA2-A3CB502EF4F8}"/>
              </a:ext>
            </a:extLst>
          </p:cNvPr>
          <p:cNvSpPr/>
          <p:nvPr userDrawn="1"/>
        </p:nvSpPr>
        <p:spPr>
          <a:xfrm>
            <a:off x="4343609" y="6622621"/>
            <a:ext cx="7365292" cy="0"/>
          </a:xfrm>
          <a:prstGeom prst="line">
            <a:avLst/>
          </a:prstGeom>
          <a:ln w="28575" cap="rnd">
            <a:solidFill>
              <a:srgbClr val="4D67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3B47469-29AC-A277-BCD4-D4CD58F9D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10080" r="-150" b="10425"/>
          <a:stretch>
            <a:fillRect/>
          </a:stretch>
        </p:blipFill>
        <p:spPr>
          <a:xfrm>
            <a:off x="9138637" y="291279"/>
            <a:ext cx="2570264" cy="8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C44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35A45B9-44BA-D853-155C-4F4FC0B7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Urejanje sloga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52168B4-8D6E-DC50-2987-BFD5BBDD1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59A41F-FAFC-0A11-9425-9111B845B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F47DEC2-D081-4147-B50B-D9E0BCE27C32}" type="datetimeFigureOut">
              <a:rPr lang="sl-SI" smtClean="0"/>
              <a:pPr/>
              <a:t>24. 05. 2026</a:t>
            </a:fld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221144-4263-150D-8FD4-5911C9672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4AC134-82D0-323A-B82A-84555B60E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D8F77F-2E8F-4683-B297-65FD7C036F48}" type="slidenum">
              <a:rPr lang="sl-SI" smtClean="0"/>
              <a:pPr/>
              <a:t>‹#›</a:t>
            </a:fld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8595B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680720-B589-1748-04EF-BFABB420B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NASLOV PRISPEVKA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49D01C-C635-618D-F5F3-48062D22B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Ime in priimek avtorjev</a:t>
            </a:r>
          </a:p>
        </p:txBody>
      </p:sp>
    </p:spTree>
    <p:extLst>
      <p:ext uri="{BB962C8B-B14F-4D97-AF65-F5344CB8AC3E}">
        <p14:creationId xmlns:p14="http://schemas.microsoft.com/office/powerpoint/2010/main" val="11031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231C8-56B1-690F-9238-DC316E02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UVOD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4B267E-2036-51CF-3CAB-E811C32DC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1376"/>
            <a:ext cx="5257800" cy="4355587"/>
          </a:xfrm>
        </p:spPr>
        <p:txBody>
          <a:bodyPr/>
          <a:lstStyle/>
          <a:p>
            <a:r>
              <a:rPr lang="sl-SI" dirty="0"/>
              <a:t>Kaj si raziskoval?</a:t>
            </a:r>
          </a:p>
          <a:p>
            <a:r>
              <a:rPr lang="sl-SI" dirty="0"/>
              <a:t>Zakaj je to pomembno?</a:t>
            </a:r>
          </a:p>
          <a:p>
            <a:r>
              <a:rPr lang="sl-SI" dirty="0"/>
              <a:t>Teoretična osnova</a:t>
            </a:r>
          </a:p>
          <a:p>
            <a:endParaRPr lang="sl-SI" dirty="0"/>
          </a:p>
        </p:txBody>
      </p:sp>
      <p:pic>
        <p:nvPicPr>
          <p:cNvPr id="1026" name="Picture 2" descr="selective focus photo of green vine">
            <a:extLst>
              <a:ext uri="{FF2B5EF4-FFF2-40B4-BE49-F238E27FC236}">
                <a16:creationId xmlns:a16="http://schemas.microsoft.com/office/drawing/2014/main" id="{44629279-4725-BBB7-C032-9621CDDF7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36"/>
          <a:stretch>
            <a:fillRect/>
          </a:stretch>
        </p:blipFill>
        <p:spPr bwMode="auto">
          <a:xfrm>
            <a:off x="6721405" y="1515217"/>
            <a:ext cx="4223831" cy="49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2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C6803-2A6F-96FD-23C1-0406E25D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MATERIALI IN METODE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D8C833-287E-0591-5B81-2715CE36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Kratki opisi glavnih metod, ki si jih uporabil v študiji</a:t>
            </a:r>
          </a:p>
        </p:txBody>
      </p:sp>
      <p:pic>
        <p:nvPicPr>
          <p:cNvPr id="2050" name="Picture 2" descr="scientist using pipette with test tubes in lab">
            <a:extLst>
              <a:ext uri="{FF2B5EF4-FFF2-40B4-BE49-F238E27FC236}">
                <a16:creationId xmlns:a16="http://schemas.microsoft.com/office/drawing/2014/main" id="{7ABDF18C-61CC-6703-C339-C28F72FC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7" y="2442750"/>
            <a:ext cx="6150054" cy="38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0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68AB1C-212A-4459-20CA-8A434F99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681745-38DE-4295-3338-D0563FF4E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Predstavitev glavnih rezultatov raziskave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317D1EF-248F-54AA-2C66-DF4DA2A0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89" y="2538810"/>
            <a:ext cx="4072774" cy="382953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D65EB27-303D-A3F6-CBDD-3A0A66C6A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451" y="2538810"/>
            <a:ext cx="4083712" cy="38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0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7AC77-BA84-FE1C-0462-8F02E1F34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CBD4BF-D150-F13C-CE0D-6CA7C87C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83A0DE-0561-FF5B-4DF4-2C294935A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Ponoviš glavni namen naloge</a:t>
            </a:r>
          </a:p>
          <a:p>
            <a:r>
              <a:rPr lang="sl-SI" dirty="0"/>
              <a:t>Povzetek najpomembnejših rezultatov</a:t>
            </a:r>
          </a:p>
          <a:p>
            <a:r>
              <a:rPr lang="sl-SI" dirty="0"/>
              <a:t>Sklepi, glavne ugotovitve</a:t>
            </a:r>
          </a:p>
          <a:p>
            <a:r>
              <a:rPr lang="sl-SI" dirty="0"/>
              <a:t>Raziskave/predlogi v nadaljnje</a:t>
            </a:r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30709C73-4EE2-3334-2A24-12E5596609FA}"/>
              </a:ext>
            </a:extLst>
          </p:cNvPr>
          <p:cNvSpPr>
            <a:spLocks/>
          </p:cNvSpPr>
          <p:nvPr/>
        </p:nvSpPr>
        <p:spPr>
          <a:xfrm rot="16200000">
            <a:off x="9907571" y="4573571"/>
            <a:ext cx="2284429" cy="2284429"/>
          </a:xfrm>
          <a:custGeom>
            <a:avLst/>
            <a:gdLst>
              <a:gd name="csX0" fmla="*/ 0 w 1409700"/>
              <a:gd name="csY0" fmla="*/ 0 h 1409700"/>
              <a:gd name="csX1" fmla="*/ 1409700 w 1409700"/>
              <a:gd name="csY1" fmla="*/ 1409700 h 1409700"/>
              <a:gd name="csX2" fmla="*/ 0 w 1409700"/>
              <a:gd name="csY2" fmla="*/ 1409700 h 1409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409700" h="1409700">
                <a:moveTo>
                  <a:pt x="0" y="0"/>
                </a:moveTo>
                <a:cubicBezTo>
                  <a:pt x="778556" y="0"/>
                  <a:pt x="1409700" y="631144"/>
                  <a:pt x="1409700" y="1409700"/>
                </a:cubicBezTo>
                <a:lnTo>
                  <a:pt x="0" y="1409700"/>
                </a:lnTo>
                <a:close/>
              </a:path>
            </a:pathLst>
          </a:custGeom>
          <a:solidFill>
            <a:srgbClr val="4D67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485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54</Words>
  <Application>Microsoft Office PowerPoint</Application>
  <PresentationFormat>Širokozaslonsko</PresentationFormat>
  <Paragraphs>15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Roboto</vt:lpstr>
      <vt:lpstr>Officeova tema</vt:lpstr>
      <vt:lpstr>NASLOV PRISPEVKA</vt:lpstr>
      <vt:lpstr>UVOD</vt:lpstr>
      <vt:lpstr>MATERIALI IN METODE</vt:lpstr>
      <vt:lpstr>REZULTATI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Pelko, Nejc</dc:creator>
  <cp:lastModifiedBy>Pelko, Nejc</cp:lastModifiedBy>
  <cp:revision>7</cp:revision>
  <dcterms:created xsi:type="dcterms:W3CDTF">2026-05-24T09:46:16Z</dcterms:created>
  <dcterms:modified xsi:type="dcterms:W3CDTF">2026-05-24T14:02:13Z</dcterms:modified>
</cp:coreProperties>
</file>