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5DA"/>
    <a:srgbClr val="4D6724"/>
    <a:srgbClr val="667C43"/>
    <a:srgbClr val="4A6322"/>
    <a:srgbClr val="6B8F31"/>
    <a:srgbClr val="58595B"/>
    <a:srgbClr val="232E10"/>
    <a:srgbClr val="BDD98F"/>
    <a:srgbClr val="79A15D"/>
    <a:srgbClr val="7FA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4FA37-9B7B-49EB-A90E-94C135D2DB3F}" type="datetimeFigureOut">
              <a:rPr lang="sl-SI" smtClean="0"/>
              <a:t>2. 06. 2026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CF868-B2E0-4136-A5F4-69B206CDD62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5830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Naslovni diapozitiv">
    <p:bg>
      <p:bgPr>
        <a:solidFill>
          <a:srgbClr val="4A63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211F556-4B68-374F-8F2B-EDCD5AF200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390" y="1600347"/>
            <a:ext cx="10787975" cy="1296310"/>
          </a:xfrm>
        </p:spPr>
        <p:txBody>
          <a:bodyPr anchor="b"/>
          <a:lstStyle>
            <a:lvl1pPr algn="ctr">
              <a:defRPr sz="4800" b="1">
                <a:solidFill>
                  <a:srgbClr val="E0E5DA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57A3B5E-D293-0CBC-2B26-F08876B451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392" y="3193762"/>
            <a:ext cx="10787973" cy="49230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E0E5DA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Kliknite, če želite dodati podnaslov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7DFF6AD5-5A40-C99D-B2D3-7211ECAB0FB7}"/>
              </a:ext>
            </a:extLst>
          </p:cNvPr>
          <p:cNvSpPr txBox="1"/>
          <p:nvPr userDrawn="1"/>
        </p:nvSpPr>
        <p:spPr>
          <a:xfrm>
            <a:off x="3634899" y="3773930"/>
            <a:ext cx="4918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800" kern="1200" dirty="0">
                <a:solidFill>
                  <a:srgbClr val="E0E5DA"/>
                </a:solidFill>
                <a:effectLst/>
                <a:latin typeface="Roboto" pitchFamily="2" charset="0"/>
                <a:ea typeface="Roboto" pitchFamily="2" charset="0"/>
                <a:cs typeface="+mn-cs"/>
              </a:rPr>
              <a:t>15</a:t>
            </a:r>
            <a:r>
              <a:rPr lang="sl-SI" sz="1800" kern="1200" baseline="30000" dirty="0">
                <a:solidFill>
                  <a:srgbClr val="E0E5DA"/>
                </a:solidFill>
                <a:effectLst/>
                <a:latin typeface="Roboto" pitchFamily="2" charset="0"/>
                <a:ea typeface="Roboto" pitchFamily="2" charset="0"/>
                <a:cs typeface="+mn-cs"/>
              </a:rPr>
              <a:t>th</a:t>
            </a:r>
            <a:r>
              <a:rPr lang="en-AU" noProof="0" dirty="0">
                <a:solidFill>
                  <a:srgbClr val="E0E5D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of September 2026</a:t>
            </a:r>
          </a:p>
        </p:txBody>
      </p:sp>
      <p:cxnSp>
        <p:nvCxnSpPr>
          <p:cNvPr id="23" name="Raven povezovalnik 22">
            <a:extLst>
              <a:ext uri="{FF2B5EF4-FFF2-40B4-BE49-F238E27FC236}">
                <a16:creationId xmlns:a16="http://schemas.microsoft.com/office/drawing/2014/main" id="{480C16DD-39AD-1861-3844-B501589316AF}"/>
              </a:ext>
            </a:extLst>
          </p:cNvPr>
          <p:cNvCxnSpPr>
            <a:cxnSpLocks/>
          </p:cNvCxnSpPr>
          <p:nvPr userDrawn="1"/>
        </p:nvCxnSpPr>
        <p:spPr>
          <a:xfrm>
            <a:off x="2838893" y="2984519"/>
            <a:ext cx="6496493" cy="0"/>
          </a:xfrm>
          <a:prstGeom prst="line">
            <a:avLst/>
          </a:prstGeom>
          <a:ln w="28575">
            <a:solidFill>
              <a:srgbClr val="E0E5D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Slika 32">
            <a:extLst>
              <a:ext uri="{FF2B5EF4-FFF2-40B4-BE49-F238E27FC236}">
                <a16:creationId xmlns:a16="http://schemas.microsoft.com/office/drawing/2014/main" id="{E93DE3C3-D2B7-7285-B8D3-F0255DAACB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747" y="4573370"/>
            <a:ext cx="3850755" cy="1750005"/>
          </a:xfrm>
          <a:prstGeom prst="rect">
            <a:avLst/>
          </a:prstGeom>
        </p:spPr>
      </p:pic>
      <p:grpSp>
        <p:nvGrpSpPr>
          <p:cNvPr id="4" name="Group 2">
            <a:extLst>
              <a:ext uri="{FF2B5EF4-FFF2-40B4-BE49-F238E27FC236}">
                <a16:creationId xmlns:a16="http://schemas.microsoft.com/office/drawing/2014/main" id="{C415529C-B2EC-572F-A3F7-2942DF32F031}"/>
              </a:ext>
            </a:extLst>
          </p:cNvPr>
          <p:cNvGrpSpPr/>
          <p:nvPr userDrawn="1"/>
        </p:nvGrpSpPr>
        <p:grpSpPr>
          <a:xfrm>
            <a:off x="2624758" y="448890"/>
            <a:ext cx="1192270" cy="980470"/>
            <a:chOff x="0" y="0"/>
            <a:chExt cx="3152673" cy="25926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2ED6BB1E-F536-E4E1-185B-90BC50EA1F4D}"/>
                </a:ext>
              </a:extLst>
            </p:cNvPr>
            <p:cNvSpPr/>
            <p:nvPr/>
          </p:nvSpPr>
          <p:spPr>
            <a:xfrm>
              <a:off x="0" y="0"/>
              <a:ext cx="3152648" cy="2592578"/>
            </a:xfrm>
            <a:custGeom>
              <a:avLst/>
              <a:gdLst/>
              <a:ahLst/>
              <a:cxnLst/>
              <a:rect l="l" t="t" r="r" b="b"/>
              <a:pathLst>
                <a:path w="3152648" h="2592578">
                  <a:moveTo>
                    <a:pt x="0" y="0"/>
                  </a:moveTo>
                  <a:lnTo>
                    <a:pt x="3152648" y="0"/>
                  </a:lnTo>
                  <a:lnTo>
                    <a:pt x="3152648" y="2592578"/>
                  </a:lnTo>
                  <a:lnTo>
                    <a:pt x="0" y="2592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"/>
              </a:stretch>
            </a:blipFill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09AD03F2-8978-4B05-7DE0-895154B4FE15}"/>
              </a:ext>
            </a:extLst>
          </p:cNvPr>
          <p:cNvGrpSpPr/>
          <p:nvPr userDrawn="1"/>
        </p:nvGrpSpPr>
        <p:grpSpPr>
          <a:xfrm>
            <a:off x="230453" y="211602"/>
            <a:ext cx="2377947" cy="1555168"/>
            <a:chOff x="0" y="0"/>
            <a:chExt cx="5735345" cy="3750894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33AC9470-C7BE-6A13-88A1-583283D8F34A}"/>
                </a:ext>
              </a:extLst>
            </p:cNvPr>
            <p:cNvSpPr/>
            <p:nvPr/>
          </p:nvSpPr>
          <p:spPr>
            <a:xfrm>
              <a:off x="0" y="0"/>
              <a:ext cx="5735320" cy="3750945"/>
            </a:xfrm>
            <a:custGeom>
              <a:avLst/>
              <a:gdLst/>
              <a:ahLst/>
              <a:cxnLst/>
              <a:rect l="l" t="t" r="r" b="b"/>
              <a:pathLst>
                <a:path w="5735320" h="3750945">
                  <a:moveTo>
                    <a:pt x="0" y="0"/>
                  </a:moveTo>
                  <a:lnTo>
                    <a:pt x="5735320" y="0"/>
                  </a:lnTo>
                  <a:lnTo>
                    <a:pt x="5735320" y="3750945"/>
                  </a:lnTo>
                  <a:lnTo>
                    <a:pt x="0" y="3750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1"/>
              </a:stretch>
            </a:blipFill>
          </p:spPr>
          <p:txBody>
            <a:bodyPr/>
            <a:lstStyle/>
            <a:p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1301637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bg>
      <p:bgPr>
        <a:solidFill>
          <a:srgbClr val="E0E5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EA200E-CDB5-30A7-8173-42A053D40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68485"/>
            <a:ext cx="7615136" cy="746732"/>
          </a:xfrm>
        </p:spPr>
        <p:txBody>
          <a:bodyPr anchor="ctr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sl-SI" dirty="0"/>
              <a:t>Dodaj naslov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5CE061D-663C-81E6-4B3D-22E159553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1376"/>
            <a:ext cx="10515600" cy="4355587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66612089-D87B-B47E-691D-543718C9B3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" t="10080" r="-150" b="10425"/>
          <a:stretch>
            <a:fillRect/>
          </a:stretch>
        </p:blipFill>
        <p:spPr>
          <a:xfrm>
            <a:off x="9138637" y="291279"/>
            <a:ext cx="2570264" cy="872852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05748B8C-EC41-9329-CCE9-753B6A4ECA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3" t="9400" b="10994"/>
          <a:stretch>
            <a:fillRect/>
          </a:stretch>
        </p:blipFill>
        <p:spPr>
          <a:xfrm>
            <a:off x="0" y="2908570"/>
            <a:ext cx="2295727" cy="3350233"/>
          </a:xfrm>
          <a:prstGeom prst="rect">
            <a:avLst/>
          </a:prstGeom>
        </p:spPr>
      </p:pic>
      <p:cxnSp>
        <p:nvCxnSpPr>
          <p:cNvPr id="15" name="Raven povezovalnik 14">
            <a:extLst>
              <a:ext uri="{FF2B5EF4-FFF2-40B4-BE49-F238E27FC236}">
                <a16:creationId xmlns:a16="http://schemas.microsoft.com/office/drawing/2014/main" id="{51B84E74-4B44-3DC1-DCB5-D31F01A7E97B}"/>
              </a:ext>
            </a:extLst>
          </p:cNvPr>
          <p:cNvCxnSpPr>
            <a:cxnSpLocks/>
          </p:cNvCxnSpPr>
          <p:nvPr userDrawn="1"/>
        </p:nvCxnSpPr>
        <p:spPr>
          <a:xfrm>
            <a:off x="1120305" y="1605064"/>
            <a:ext cx="1262971" cy="0"/>
          </a:xfrm>
          <a:prstGeom prst="line">
            <a:avLst/>
          </a:prstGeom>
          <a:ln w="28575">
            <a:solidFill>
              <a:srgbClr val="4D67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AutoShape 13">
            <a:extLst>
              <a:ext uri="{FF2B5EF4-FFF2-40B4-BE49-F238E27FC236}">
                <a16:creationId xmlns:a16="http://schemas.microsoft.com/office/drawing/2014/main" id="{3994EA3B-119A-7C9C-00F5-21148F755898}"/>
              </a:ext>
            </a:extLst>
          </p:cNvPr>
          <p:cNvSpPr/>
          <p:nvPr userDrawn="1"/>
        </p:nvSpPr>
        <p:spPr>
          <a:xfrm>
            <a:off x="4343609" y="6622621"/>
            <a:ext cx="7365292" cy="0"/>
          </a:xfrm>
          <a:prstGeom prst="line">
            <a:avLst/>
          </a:prstGeom>
          <a:ln w="28575" cap="rnd">
            <a:solidFill>
              <a:srgbClr val="4D67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8331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1">
            <a:extLst>
              <a:ext uri="{FF2B5EF4-FFF2-40B4-BE49-F238E27FC236}">
                <a16:creationId xmlns:a16="http://schemas.microsoft.com/office/drawing/2014/main" id="{15742848-5BBC-DCE0-B55B-EEA5B356FC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68485"/>
            <a:ext cx="7615136" cy="746732"/>
          </a:xfrm>
        </p:spPr>
        <p:txBody>
          <a:bodyPr anchor="ctr"/>
          <a:lstStyle>
            <a:lvl1pPr>
              <a:defRPr/>
            </a:lvl1pPr>
          </a:lstStyle>
          <a:p>
            <a:r>
              <a:rPr lang="sl-SI" dirty="0"/>
              <a:t>Dodaj naslov</a:t>
            </a:r>
          </a:p>
        </p:txBody>
      </p:sp>
      <p:cxnSp>
        <p:nvCxnSpPr>
          <p:cNvPr id="10" name="Raven povezovalnik 9">
            <a:extLst>
              <a:ext uri="{FF2B5EF4-FFF2-40B4-BE49-F238E27FC236}">
                <a16:creationId xmlns:a16="http://schemas.microsoft.com/office/drawing/2014/main" id="{7104166D-23D8-F5AF-9696-112548DBAFE9}"/>
              </a:ext>
            </a:extLst>
          </p:cNvPr>
          <p:cNvCxnSpPr>
            <a:cxnSpLocks/>
          </p:cNvCxnSpPr>
          <p:nvPr userDrawn="1"/>
        </p:nvCxnSpPr>
        <p:spPr>
          <a:xfrm>
            <a:off x="1120305" y="1605064"/>
            <a:ext cx="1262971" cy="0"/>
          </a:xfrm>
          <a:prstGeom prst="line">
            <a:avLst/>
          </a:prstGeom>
          <a:ln w="28575">
            <a:solidFill>
              <a:srgbClr val="4D67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Slika 11">
            <a:extLst>
              <a:ext uri="{FF2B5EF4-FFF2-40B4-BE49-F238E27FC236}">
                <a16:creationId xmlns:a16="http://schemas.microsoft.com/office/drawing/2014/main" id="{45E81D6B-BF76-36E9-8686-1E9C70723F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3" t="9400" b="10994"/>
          <a:stretch>
            <a:fillRect/>
          </a:stretch>
        </p:blipFill>
        <p:spPr>
          <a:xfrm>
            <a:off x="0" y="2908570"/>
            <a:ext cx="2295727" cy="3350233"/>
          </a:xfrm>
          <a:prstGeom prst="rect">
            <a:avLst/>
          </a:prstGeom>
        </p:spPr>
      </p:pic>
      <p:sp>
        <p:nvSpPr>
          <p:cNvPr id="2" name="AutoShape 13">
            <a:extLst>
              <a:ext uri="{FF2B5EF4-FFF2-40B4-BE49-F238E27FC236}">
                <a16:creationId xmlns:a16="http://schemas.microsoft.com/office/drawing/2014/main" id="{057949FC-E78B-D969-4FA2-A3CB502EF4F8}"/>
              </a:ext>
            </a:extLst>
          </p:cNvPr>
          <p:cNvSpPr/>
          <p:nvPr userDrawn="1"/>
        </p:nvSpPr>
        <p:spPr>
          <a:xfrm>
            <a:off x="4343609" y="6622621"/>
            <a:ext cx="7365292" cy="0"/>
          </a:xfrm>
          <a:prstGeom prst="line">
            <a:avLst/>
          </a:prstGeom>
          <a:ln w="28575" cap="rnd">
            <a:solidFill>
              <a:srgbClr val="4D67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sl-SI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3B47469-29AC-A277-BCD4-D4CD58F9DA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" t="10080" r="-150" b="10425"/>
          <a:stretch>
            <a:fillRect/>
          </a:stretch>
        </p:blipFill>
        <p:spPr>
          <a:xfrm>
            <a:off x="9138637" y="291279"/>
            <a:ext cx="2570264" cy="87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5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7C44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35A45B9-44BA-D853-155C-4F4FC0B7B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Urejanje sloga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52168B4-8D6E-DC50-2987-BFD5BBDD1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459A41F-FAFC-0A11-9425-9111B845BD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7F47DEC2-D081-4147-B50B-D9E0BCE27C32}" type="datetimeFigureOut">
              <a:rPr lang="sl-SI" smtClean="0"/>
              <a:pPr/>
              <a:t>2. 06. 2026</a:t>
            </a:fld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5221144-4263-150D-8FD4-5911C96729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C4AC134-82D0-323A-B82A-84555B60E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C0D8F77F-2E8F-4683-B297-65FD7C036F48}" type="slidenum">
              <a:rPr lang="sl-SI" smtClean="0"/>
              <a:pPr/>
              <a:t>‹#›</a:t>
            </a:fld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00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  <p:sldLayoutId id="214748365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8595B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8595B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8595B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8595B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680720-B589-1748-04EF-BFABB420B0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ABSTRACT TITLE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9349D01C-C635-618D-F5F3-48062D22BA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err="1"/>
              <a:t>Author</a:t>
            </a:r>
            <a:r>
              <a:rPr lang="sl-SI" dirty="0"/>
              <a:t> Name(s)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Surname</a:t>
            </a:r>
            <a:r>
              <a:rPr lang="sl-SI" dirty="0"/>
              <a:t>(s)</a:t>
            </a:r>
          </a:p>
        </p:txBody>
      </p:sp>
    </p:spTree>
    <p:extLst>
      <p:ext uri="{BB962C8B-B14F-4D97-AF65-F5344CB8AC3E}">
        <p14:creationId xmlns:p14="http://schemas.microsoft.com/office/powerpoint/2010/main" val="110314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F231C8-56B1-690F-9238-DC316E021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INTRODUCTION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E4B267E-2036-51CF-3CAB-E811C32DC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1376"/>
            <a:ext cx="5257800" cy="4355587"/>
          </a:xfrm>
        </p:spPr>
        <p:txBody>
          <a:bodyPr/>
          <a:lstStyle/>
          <a:p>
            <a:r>
              <a:rPr lang="sl-SI" dirty="0" err="1"/>
              <a:t>Research</a:t>
            </a:r>
            <a:r>
              <a:rPr lang="sl-SI" dirty="0"/>
              <a:t> </a:t>
            </a:r>
            <a:r>
              <a:rPr lang="sl-SI" dirty="0" err="1"/>
              <a:t>objective</a:t>
            </a:r>
            <a:endParaRPr lang="sl-SI" dirty="0"/>
          </a:p>
          <a:p>
            <a:r>
              <a:rPr lang="sl-SI" dirty="0" err="1"/>
              <a:t>Topic</a:t>
            </a:r>
            <a:r>
              <a:rPr lang="sl-SI" dirty="0"/>
              <a:t> relevance</a:t>
            </a:r>
          </a:p>
          <a:p>
            <a:r>
              <a:rPr lang="sl-SI" dirty="0" err="1"/>
              <a:t>Theoretical</a:t>
            </a:r>
            <a:r>
              <a:rPr lang="sl-SI" dirty="0"/>
              <a:t> </a:t>
            </a:r>
            <a:r>
              <a:rPr lang="sl-SI" dirty="0" err="1"/>
              <a:t>background</a:t>
            </a:r>
            <a:endParaRPr lang="sl-SI" dirty="0"/>
          </a:p>
          <a:p>
            <a:endParaRPr lang="sl-SI" dirty="0"/>
          </a:p>
        </p:txBody>
      </p:sp>
      <p:pic>
        <p:nvPicPr>
          <p:cNvPr id="1026" name="Picture 2" descr="selective focus photo of green vine">
            <a:extLst>
              <a:ext uri="{FF2B5EF4-FFF2-40B4-BE49-F238E27FC236}">
                <a16:creationId xmlns:a16="http://schemas.microsoft.com/office/drawing/2014/main" id="{44629279-4725-BBB7-C032-9621CDDF7D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36"/>
          <a:stretch>
            <a:fillRect/>
          </a:stretch>
        </p:blipFill>
        <p:spPr bwMode="auto">
          <a:xfrm>
            <a:off x="6721405" y="1515217"/>
            <a:ext cx="4223831" cy="490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728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AC6803-2A6F-96FD-23C1-0406E25D1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MATERIALS AND METHODS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FD8C833-287E-0591-5B81-2715CE36B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/>
              <a:t>Overview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main</a:t>
            </a:r>
            <a:r>
              <a:rPr lang="sl-SI" dirty="0"/>
              <a:t> </a:t>
            </a:r>
            <a:r>
              <a:rPr lang="sl-SI" dirty="0" err="1"/>
              <a:t>methods</a:t>
            </a:r>
            <a:r>
              <a:rPr lang="sl-SI" dirty="0"/>
              <a:t> used in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study</a:t>
            </a:r>
            <a:endParaRPr lang="sl-SI" dirty="0"/>
          </a:p>
        </p:txBody>
      </p:sp>
      <p:pic>
        <p:nvPicPr>
          <p:cNvPr id="2050" name="Picture 2" descr="scientist using pipette with test tubes in lab">
            <a:extLst>
              <a:ext uri="{FF2B5EF4-FFF2-40B4-BE49-F238E27FC236}">
                <a16:creationId xmlns:a16="http://schemas.microsoft.com/office/drawing/2014/main" id="{7ABDF18C-61CC-6703-C339-C28F72FC8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667" y="2442750"/>
            <a:ext cx="6150054" cy="385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806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68AB1C-212A-4459-20CA-8A434F99F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RESULTS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E681745-38DE-4295-3338-D0563FF4E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/>
              <a:t>Presentation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main</a:t>
            </a:r>
            <a:r>
              <a:rPr lang="sl-SI" dirty="0"/>
              <a:t> </a:t>
            </a:r>
            <a:r>
              <a:rPr lang="sl-SI" dirty="0" err="1"/>
              <a:t>research</a:t>
            </a:r>
            <a:r>
              <a:rPr lang="sl-SI" dirty="0"/>
              <a:t> </a:t>
            </a:r>
            <a:r>
              <a:rPr lang="sl-SI" dirty="0" err="1"/>
              <a:t>findings</a:t>
            </a:r>
            <a:endParaRPr lang="sl-SI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5317D1EF-248F-54AA-2C66-DF4DA2A09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389" y="2538810"/>
            <a:ext cx="4072774" cy="3829539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D65EB27-303D-A3F6-CBDD-3A0A66C6A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451" y="2538810"/>
            <a:ext cx="4083712" cy="382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0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7AC77-BA84-FE1C-0462-8F02E1F34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9CBD4BF-D150-F13C-CE0D-6CA7C87CF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CONCLUSION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B83A0DE-0561-FF5B-4DF4-2C294935A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/>
              <a:t>Restate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main</a:t>
            </a:r>
            <a:r>
              <a:rPr lang="sl-SI" dirty="0"/>
              <a:t> </a:t>
            </a:r>
            <a:r>
              <a:rPr lang="sl-SI" dirty="0" err="1"/>
              <a:t>objective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study</a:t>
            </a:r>
            <a:endParaRPr lang="sl-SI" dirty="0"/>
          </a:p>
          <a:p>
            <a:r>
              <a:rPr lang="sl-SI" dirty="0" err="1"/>
              <a:t>Summarize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most </a:t>
            </a:r>
            <a:r>
              <a:rPr lang="sl-SI" dirty="0" err="1"/>
              <a:t>important</a:t>
            </a:r>
            <a:r>
              <a:rPr lang="sl-SI" dirty="0"/>
              <a:t> </a:t>
            </a:r>
            <a:r>
              <a:rPr lang="sl-SI" dirty="0" err="1"/>
              <a:t>results</a:t>
            </a:r>
            <a:endParaRPr lang="sl-SI" dirty="0"/>
          </a:p>
          <a:p>
            <a:r>
              <a:rPr lang="sl-SI" dirty="0" err="1"/>
              <a:t>Present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main</a:t>
            </a:r>
            <a:r>
              <a:rPr lang="sl-SI" dirty="0"/>
              <a:t> </a:t>
            </a:r>
            <a:r>
              <a:rPr lang="sl-SI" dirty="0" err="1"/>
              <a:t>conclusions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implications</a:t>
            </a:r>
            <a:endParaRPr lang="sl-SI" dirty="0"/>
          </a:p>
          <a:p>
            <a:r>
              <a:rPr lang="sl-SI" dirty="0" err="1"/>
              <a:t>Suggestions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future </a:t>
            </a:r>
            <a:r>
              <a:rPr lang="sl-SI" dirty="0" err="1"/>
              <a:t>research</a:t>
            </a:r>
            <a:endParaRPr lang="sl-SI" dirty="0"/>
          </a:p>
        </p:txBody>
      </p:sp>
      <p:sp>
        <p:nvSpPr>
          <p:cNvPr id="12" name="Prostoročno: oblika 11">
            <a:extLst>
              <a:ext uri="{FF2B5EF4-FFF2-40B4-BE49-F238E27FC236}">
                <a16:creationId xmlns:a16="http://schemas.microsoft.com/office/drawing/2014/main" id="{30709C73-4EE2-3334-2A24-12E5596609FA}"/>
              </a:ext>
            </a:extLst>
          </p:cNvPr>
          <p:cNvSpPr>
            <a:spLocks/>
          </p:cNvSpPr>
          <p:nvPr/>
        </p:nvSpPr>
        <p:spPr>
          <a:xfrm rot="16200000">
            <a:off x="9907571" y="4573571"/>
            <a:ext cx="2284429" cy="2284429"/>
          </a:xfrm>
          <a:custGeom>
            <a:avLst/>
            <a:gdLst>
              <a:gd name="csX0" fmla="*/ 0 w 1409700"/>
              <a:gd name="csY0" fmla="*/ 0 h 1409700"/>
              <a:gd name="csX1" fmla="*/ 1409700 w 1409700"/>
              <a:gd name="csY1" fmla="*/ 1409700 h 1409700"/>
              <a:gd name="csX2" fmla="*/ 0 w 1409700"/>
              <a:gd name="csY2" fmla="*/ 1409700 h 14097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409700" h="1409700">
                <a:moveTo>
                  <a:pt x="0" y="0"/>
                </a:moveTo>
                <a:cubicBezTo>
                  <a:pt x="778556" y="0"/>
                  <a:pt x="1409700" y="631144"/>
                  <a:pt x="1409700" y="1409700"/>
                </a:cubicBezTo>
                <a:lnTo>
                  <a:pt x="0" y="1409700"/>
                </a:lnTo>
                <a:close/>
              </a:path>
            </a:pathLst>
          </a:custGeom>
          <a:solidFill>
            <a:srgbClr val="4D67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84854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61</Words>
  <Application>Microsoft Office PowerPoint</Application>
  <PresentationFormat>Širokozaslonsko</PresentationFormat>
  <Paragraphs>15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9" baseType="lpstr">
      <vt:lpstr>Aptos</vt:lpstr>
      <vt:lpstr>Arial</vt:lpstr>
      <vt:lpstr>Roboto</vt:lpstr>
      <vt:lpstr>Officeova tema</vt:lpstr>
      <vt:lpstr>ABSTRACT TITLE</vt:lpstr>
      <vt:lpstr>INTRODUCTION</vt:lpstr>
      <vt:lpstr>MATERIALS AND METHODS</vt:lpstr>
      <vt:lpstr>RESULTS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Pelko, Nejc</dc:creator>
  <cp:lastModifiedBy>Pelko, Nejc</cp:lastModifiedBy>
  <cp:revision>8</cp:revision>
  <dcterms:created xsi:type="dcterms:W3CDTF">2026-05-24T09:46:16Z</dcterms:created>
  <dcterms:modified xsi:type="dcterms:W3CDTF">2026-06-02T17:10:38Z</dcterms:modified>
</cp:coreProperties>
</file>