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E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94" autoAdjust="0"/>
  </p:normalViewPr>
  <p:slideViewPr>
    <p:cSldViewPr>
      <p:cViewPr varScale="1">
        <p:scale>
          <a:sx n="89" d="100"/>
          <a:sy n="89" d="100"/>
        </p:scale>
        <p:origin x="3624" y="79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AE97-C451-4868-8DA5-B41CA9EF7149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DBB2F-406F-4E4A-9662-575D90A63E2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1050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DBB2F-406F-4E4A-9662-575D90A63E29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698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925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399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633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450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611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459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211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5218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061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0504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472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chemeClr val="accent6">
                <a:lumMod val="60000"/>
                <a:lumOff val="40000"/>
              </a:schemeClr>
            </a:gs>
            <a:gs pos="97000">
              <a:srgbClr val="FFC62E"/>
            </a:gs>
            <a:gs pos="77000">
              <a:srgbClr val="FECB5B">
                <a:lumMod val="53000"/>
              </a:srgbClr>
            </a:gs>
            <a:gs pos="2000">
              <a:srgbClr val="B7EC9C"/>
            </a:gs>
            <a:gs pos="100000">
              <a:srgbClr val="FFC00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127AC-20F2-48CD-B89F-D9CA9E4A865C}" type="datetimeFigureOut">
              <a:rPr lang="sl-SI" smtClean="0"/>
              <a:t>2. 12. 2024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F1709-BF7E-4655-9CFB-4E7570B3A0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7983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4320" y="1208584"/>
            <a:ext cx="6669360" cy="1383983"/>
          </a:xfrm>
          <a:solidFill>
            <a:schemeClr val="accent3">
              <a:lumMod val="50000"/>
            </a:schemeClr>
          </a:solidFill>
        </p:spPr>
        <p:txBody>
          <a:bodyPr anchor="t">
            <a:noAutofit/>
          </a:bodyPr>
          <a:lstStyle/>
          <a:p>
            <a:r>
              <a:rPr lang="sl-SI" sz="4000" b="1" dirty="0"/>
              <a:t>Vabilo</a:t>
            </a:r>
            <a:br>
              <a:rPr lang="en-US" sz="4000" b="1" dirty="0"/>
            </a:b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sl-SI" sz="2000" b="1" dirty="0"/>
              <a:t>seminar </a:t>
            </a:r>
            <a:r>
              <a:rPr lang="en-US" sz="2000" b="1" dirty="0"/>
              <a:t>in </a:t>
            </a:r>
            <a:r>
              <a:rPr lang="en-US" sz="2000" b="1" dirty="0" err="1"/>
              <a:t>predstavitev</a:t>
            </a:r>
            <a:r>
              <a:rPr lang="en-US" sz="2000" b="1" dirty="0"/>
              <a:t> </a:t>
            </a:r>
            <a:r>
              <a:rPr lang="en-US" sz="2000" b="1" dirty="0" err="1"/>
              <a:t>rezultatov</a:t>
            </a:r>
            <a:br>
              <a:rPr lang="en-US" sz="2000" b="1" dirty="0"/>
            </a:br>
            <a:r>
              <a:rPr lang="en-US" sz="2000" b="1" dirty="0"/>
              <a:t> </a:t>
            </a:r>
            <a:r>
              <a:rPr lang="en-US" sz="2000" b="1" dirty="0" err="1"/>
              <a:t>pilotnega</a:t>
            </a:r>
            <a:r>
              <a:rPr lang="en-US" sz="2000" b="1" dirty="0"/>
              <a:t> </a:t>
            </a:r>
            <a:r>
              <a:rPr lang="en-US" sz="2000" b="1" dirty="0" err="1"/>
              <a:t>projekta</a:t>
            </a:r>
            <a:r>
              <a:rPr lang="en-US" sz="2000" b="1" dirty="0"/>
              <a:t>:</a:t>
            </a:r>
            <a:br>
              <a:rPr lang="sl-SI" sz="2800" b="1" dirty="0"/>
            </a:br>
            <a:endParaRPr lang="sl-SI" sz="3200" b="1" dirty="0"/>
          </a:p>
        </p:txBody>
      </p:sp>
      <p:sp>
        <p:nvSpPr>
          <p:cNvPr id="6" name="Pravokotnik 5"/>
          <p:cNvSpPr/>
          <p:nvPr/>
        </p:nvSpPr>
        <p:spPr>
          <a:xfrm>
            <a:off x="94320" y="2663260"/>
            <a:ext cx="66693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200" b="1" dirty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Uvajanje novih slovenskih sort v pridelavo industrijske konoplje v Sloveniji</a:t>
            </a:r>
            <a:endParaRPr lang="sl-SI" sz="32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15" name="Pravokotnik 14"/>
          <p:cNvSpPr/>
          <p:nvPr/>
        </p:nvSpPr>
        <p:spPr>
          <a:xfrm>
            <a:off x="53270" y="9459601"/>
            <a:ext cx="6740835" cy="3385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sl-SI" sz="1600" dirty="0"/>
              <a:t>    </a:t>
            </a:r>
            <a:r>
              <a:rPr lang="en-US" sz="1600" dirty="0" err="1"/>
              <a:t>Vabljeni</a:t>
            </a:r>
            <a:r>
              <a:rPr lang="en-US" sz="1600" dirty="0"/>
              <a:t>!</a:t>
            </a:r>
            <a:endParaRPr lang="sl-SI" sz="1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3A56C62-6D7B-447A-B336-67CB7C1092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" y="-3731"/>
            <a:ext cx="6837388" cy="1144800"/>
          </a:xfrm>
          <a:prstGeom prst="rect">
            <a:avLst/>
          </a:prstGeom>
        </p:spPr>
      </p:pic>
      <p:sp>
        <p:nvSpPr>
          <p:cNvPr id="14" name="Podnaslov 2">
            <a:extLst>
              <a:ext uri="{FF2B5EF4-FFF2-40B4-BE49-F238E27FC236}">
                <a16:creationId xmlns:a16="http://schemas.microsoft.com/office/drawing/2014/main" id="{9CDC9EA4-ABB1-46FC-A2C0-E5E7BC358809}"/>
              </a:ext>
            </a:extLst>
          </p:cNvPr>
          <p:cNvSpPr txBox="1">
            <a:spLocks/>
          </p:cNvSpPr>
          <p:nvPr/>
        </p:nvSpPr>
        <p:spPr>
          <a:xfrm>
            <a:off x="86734" y="4354592"/>
            <a:ext cx="4245498" cy="43204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500" b="1" dirty="0">
                <a:solidFill>
                  <a:schemeClr val="accent6">
                    <a:lumMod val="75000"/>
                  </a:schemeClr>
                </a:solidFill>
              </a:rPr>
              <a:t>Datum</a:t>
            </a:r>
            <a:r>
              <a:rPr lang="de-DE" sz="1500" dirty="0">
                <a:solidFill>
                  <a:schemeClr val="accent6">
                    <a:lumMod val="75000"/>
                  </a:schemeClr>
                </a:solidFill>
              </a:rPr>
              <a:t>:  </a:t>
            </a:r>
            <a:r>
              <a:rPr lang="sl-SI" sz="1500" dirty="0"/>
              <a:t>ponedeljek</a:t>
            </a:r>
            <a:r>
              <a:rPr lang="de-DE" sz="1500" dirty="0"/>
              <a:t>, </a:t>
            </a:r>
            <a:r>
              <a:rPr lang="sl-SI" sz="1500" dirty="0"/>
              <a:t>9</a:t>
            </a:r>
            <a:r>
              <a:rPr lang="de-DE" sz="1500" dirty="0"/>
              <a:t>.</a:t>
            </a:r>
            <a:r>
              <a:rPr lang="sl-SI" sz="1500" dirty="0"/>
              <a:t>12</a:t>
            </a:r>
            <a:r>
              <a:rPr lang="de-DE" sz="1500" dirty="0"/>
              <a:t>.202</a:t>
            </a:r>
            <a:r>
              <a:rPr lang="sl-SI" sz="1500" dirty="0"/>
              <a:t>4</a:t>
            </a:r>
            <a:r>
              <a:rPr lang="de-DE" sz="1500" dirty="0"/>
              <a:t> ob </a:t>
            </a:r>
            <a:r>
              <a:rPr lang="sl-SI" sz="1500" dirty="0"/>
              <a:t>15</a:t>
            </a:r>
            <a:r>
              <a:rPr lang="de-DE" sz="1500" dirty="0"/>
              <a:t>.00 uri</a:t>
            </a:r>
            <a:endParaRPr lang="sl-SI" sz="1500" dirty="0"/>
          </a:p>
        </p:txBody>
      </p:sp>
      <p:sp>
        <p:nvSpPr>
          <p:cNvPr id="16" name="Podnaslov 2">
            <a:extLst>
              <a:ext uri="{FF2B5EF4-FFF2-40B4-BE49-F238E27FC236}">
                <a16:creationId xmlns:a16="http://schemas.microsoft.com/office/drawing/2014/main" id="{12056EF9-C36A-49A1-A1FA-EDB6769DB631}"/>
              </a:ext>
            </a:extLst>
          </p:cNvPr>
          <p:cNvSpPr txBox="1">
            <a:spLocks/>
          </p:cNvSpPr>
          <p:nvPr/>
        </p:nvSpPr>
        <p:spPr>
          <a:xfrm>
            <a:off x="86734" y="4974827"/>
            <a:ext cx="4256058" cy="95716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600" b="1" dirty="0">
                <a:solidFill>
                  <a:schemeClr val="accent6">
                    <a:lumMod val="75000"/>
                  </a:schemeClr>
                </a:solidFill>
              </a:rPr>
              <a:t>Lokacija</a:t>
            </a:r>
            <a:r>
              <a:rPr lang="pl-PL" sz="1600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pl-PL" sz="1600" dirty="0"/>
              <a:t> Biotehniška fakulteta, Oddelek za agronomijo, predavalnica A5</a:t>
            </a:r>
          </a:p>
          <a:p>
            <a:pPr algn="l"/>
            <a:r>
              <a:rPr lang="pl-PL" sz="1600" dirty="0"/>
              <a:t>Naslov: Jamnikarjeva 101, 1000 Ljubljana</a:t>
            </a:r>
          </a:p>
        </p:txBody>
      </p:sp>
      <p:sp>
        <p:nvSpPr>
          <p:cNvPr id="18" name="Podnaslov 2">
            <a:extLst>
              <a:ext uri="{FF2B5EF4-FFF2-40B4-BE49-F238E27FC236}">
                <a16:creationId xmlns:a16="http://schemas.microsoft.com/office/drawing/2014/main" id="{DA252A21-F47F-4A72-8852-89EFB30C670D}"/>
              </a:ext>
            </a:extLst>
          </p:cNvPr>
          <p:cNvSpPr txBox="1">
            <a:spLocks/>
          </p:cNvSpPr>
          <p:nvPr/>
        </p:nvSpPr>
        <p:spPr>
          <a:xfrm>
            <a:off x="86734" y="6120178"/>
            <a:ext cx="6726642" cy="219407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/>
            <a:r>
              <a:rPr lang="sl-SI" sz="1500" b="1" dirty="0">
                <a:solidFill>
                  <a:schemeClr val="accent6">
                    <a:lumMod val="75000"/>
                  </a:schemeClr>
                </a:solidFill>
              </a:rPr>
              <a:t>Program dogodka</a:t>
            </a:r>
            <a:r>
              <a:rPr lang="de-DE" sz="15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15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marL="263525" algn="l"/>
            <a:r>
              <a:rPr lang="sl-SI" sz="1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Predstavitev pilotnega projekta in aktivnosti</a:t>
            </a:r>
          </a:p>
          <a:p>
            <a:pPr marL="263525" algn="l"/>
            <a:r>
              <a:rPr lang="sl-SI" sz="1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Opis </a:t>
            </a:r>
            <a:r>
              <a:rPr lang="da-DK" sz="1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poljskih poskusov</a:t>
            </a:r>
            <a:r>
              <a:rPr lang="sl-SI" sz="1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 konopljo po Sloveniji</a:t>
            </a:r>
            <a:endParaRPr lang="pl-PL" sz="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3525" algn="l"/>
            <a:r>
              <a:rPr lang="pl-PL" sz="1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Predstavitev rezultatov poljskih poskusov s konopljo, ki so potekali na šestih kmetijskih gospodarstvih po Sloveniji in smo preizkušali ukrepe:</a:t>
            </a:r>
          </a:p>
          <a:p>
            <a:pPr marL="1006475" lvl="1" indent="-285750" algn="l">
              <a:buFontTx/>
              <a:buChar char="-"/>
            </a:pPr>
            <a:r>
              <a:rPr lang="pl-PL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čas setve</a:t>
            </a:r>
          </a:p>
          <a:p>
            <a:pPr marL="1006475" lvl="1" indent="-285750" algn="l">
              <a:buFontTx/>
              <a:buChar char="-"/>
            </a:pPr>
            <a:r>
              <a:rPr lang="pl-PL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gostota setve</a:t>
            </a:r>
          </a:p>
          <a:p>
            <a:pPr marL="1006475" lvl="1" indent="-285750" algn="l">
              <a:buFontTx/>
              <a:buChar char="-"/>
            </a:pPr>
            <a:r>
              <a:rPr lang="pl-PL" sz="1100" dirty="0">
                <a:solidFill>
                  <a:schemeClr val="tx1"/>
                </a:solidFill>
              </a:rPr>
              <a:t>rez vrhov – vršičkanje</a:t>
            </a:r>
          </a:p>
          <a:p>
            <a:pPr marL="1006475" lvl="1" indent="-285750" algn="l">
              <a:buFontTx/>
              <a:buChar char="-"/>
            </a:pPr>
            <a:r>
              <a:rPr lang="pl-PL" sz="1100" dirty="0">
                <a:solidFill>
                  <a:schemeClr val="tx1"/>
                </a:solidFill>
              </a:rPr>
              <a:t>d</a:t>
            </a:r>
            <a:r>
              <a:rPr lang="pl-PL" sz="1100">
                <a:solidFill>
                  <a:schemeClr val="tx1"/>
                </a:solidFill>
              </a:rPr>
              <a:t>ognojevanje </a:t>
            </a:r>
            <a:r>
              <a:rPr lang="pl-PL" sz="1100" dirty="0">
                <a:solidFill>
                  <a:schemeClr val="tx1"/>
                </a:solidFill>
              </a:rPr>
              <a:t>z dušikom</a:t>
            </a:r>
          </a:p>
        </p:txBody>
      </p:sp>
      <p:sp>
        <p:nvSpPr>
          <p:cNvPr id="19" name="Podnaslov 2">
            <a:extLst>
              <a:ext uri="{FF2B5EF4-FFF2-40B4-BE49-F238E27FC236}">
                <a16:creationId xmlns:a16="http://schemas.microsoft.com/office/drawing/2014/main" id="{10B54752-C860-43C8-99A8-0AE9F97AD3E1}"/>
              </a:ext>
            </a:extLst>
          </p:cNvPr>
          <p:cNvSpPr txBox="1">
            <a:spLocks/>
          </p:cNvSpPr>
          <p:nvPr/>
        </p:nvSpPr>
        <p:spPr>
          <a:xfrm>
            <a:off x="102389" y="8427300"/>
            <a:ext cx="6691716" cy="95716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500" b="1" dirty="0">
                <a:solidFill>
                  <a:schemeClr val="accent6">
                    <a:lumMod val="75000"/>
                  </a:schemeClr>
                </a:solidFill>
              </a:rPr>
              <a:t>Dogodek organizira</a:t>
            </a:r>
            <a:r>
              <a:rPr lang="pl-PL" sz="1500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pl-PL" sz="1500" dirty="0"/>
              <a:t> vodilni partner Univerza v Ljubljani, Biotehniška fakulteta, Oddelek za agronomijo, skupina za poljedelstvo, vodja projekta: doc. dr. </a:t>
            </a:r>
            <a:r>
              <a:rPr lang="pl-PL" sz="1500"/>
              <a:t>Marko Flajšman in </a:t>
            </a:r>
            <a:r>
              <a:rPr lang="pl-PL" sz="1500" dirty="0"/>
              <a:t>strokovni sodelavec Jernej Cortese</a:t>
            </a:r>
            <a:endParaRPr lang="sl-SI" sz="1500" dirty="0">
              <a:solidFill>
                <a:schemeClr val="accent6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4482DEE-52EE-471B-B4F2-341A9B6B7E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144" y="4255684"/>
            <a:ext cx="1841730" cy="184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25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2151</TotalTime>
  <Words>142</Words>
  <Application>Microsoft Office PowerPoint</Application>
  <PresentationFormat>A4 (210 x 297 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Algerian</vt:lpstr>
      <vt:lpstr>Arial</vt:lpstr>
      <vt:lpstr>Calibri</vt:lpstr>
      <vt:lpstr>Officeova tema</vt:lpstr>
      <vt:lpstr>Vabilo na seminar in predstavitev rezultatov  pilotnega projekta: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FREDI</dc:creator>
  <cp:lastModifiedBy>Flajšman, Marko</cp:lastModifiedBy>
  <cp:revision>43</cp:revision>
  <cp:lastPrinted>2020-05-25T05:26:18Z</cp:lastPrinted>
  <dcterms:created xsi:type="dcterms:W3CDTF">2020-05-18T18:18:19Z</dcterms:created>
  <dcterms:modified xsi:type="dcterms:W3CDTF">2024-12-02T09:40:02Z</dcterms:modified>
</cp:coreProperties>
</file>